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8" r:id="rId4"/>
    <p:sldId id="274" r:id="rId5"/>
    <p:sldId id="276" r:id="rId6"/>
    <p:sldId id="266" r:id="rId7"/>
    <p:sldId id="267" r:id="rId8"/>
    <p:sldId id="264" r:id="rId9"/>
    <p:sldId id="25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9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352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12968" cy="392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771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953" y="2060848"/>
            <a:ext cx="5450306" cy="854968"/>
          </a:xfrm>
        </p:spPr>
        <p:txBody>
          <a:bodyPr/>
          <a:lstStyle/>
          <a:p>
            <a:endParaRPr lang="ru-RU" sz="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6530" y="-22094"/>
            <a:ext cx="9269671" cy="689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10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509120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2" y="404665"/>
            <a:ext cx="8851024" cy="584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77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38037" cy="609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92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090" y="5205747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Второе</a:t>
            </a:r>
            <a:r>
              <a:rPr lang="ru-RU" dirty="0" smtClean="0"/>
              <a:t> </a:t>
            </a:r>
            <a:r>
              <a:rPr lang="ru-RU" dirty="0"/>
              <a:t>февраля	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7042" y="679784"/>
            <a:ext cx="3266574" cy="4525963"/>
          </a:xfrm>
        </p:spPr>
        <p:txBody>
          <a:bodyPr>
            <a:normAutofit fontScale="62500" lnSpcReduction="20000"/>
          </a:bodyPr>
          <a:lstStyle/>
          <a:p>
            <a:pPr marL="45720" indent="0">
              <a:buNone/>
            </a:pPr>
            <a:r>
              <a:rPr lang="ru-RU" sz="2400" dirty="0" smtClean="0"/>
              <a:t>В свой срок - не поздно </a:t>
            </a:r>
            <a:r>
              <a:rPr lang="ru-RU" sz="2400" dirty="0"/>
              <a:t>и </a:t>
            </a:r>
            <a:r>
              <a:rPr lang="ru-RU" sz="2400" dirty="0" smtClean="0"/>
              <a:t>не </a:t>
            </a:r>
            <a:r>
              <a:rPr lang="ru-RU" sz="2400" dirty="0"/>
              <a:t>рано -</a:t>
            </a:r>
            <a:r>
              <a:rPr lang="ru-RU" sz="2400" dirty="0" smtClean="0"/>
              <a:t>придёт </a:t>
            </a:r>
            <a:r>
              <a:rPr lang="ru-RU" sz="2400" dirty="0"/>
              <a:t>зима,  замрёт земля.</a:t>
            </a:r>
          </a:p>
          <a:p>
            <a:pPr marL="45720" indent="0">
              <a:buNone/>
            </a:pPr>
            <a:r>
              <a:rPr lang="ru-RU" sz="2400" dirty="0" smtClean="0"/>
              <a:t>И ты </a:t>
            </a:r>
            <a:r>
              <a:rPr lang="ru-RU" sz="2400" dirty="0"/>
              <a:t>к Мамаеву кургану придёшь второго февраля.</a:t>
            </a:r>
          </a:p>
          <a:p>
            <a:pPr marL="45720" indent="0">
              <a:buNone/>
            </a:pPr>
            <a:r>
              <a:rPr lang="ru-RU" sz="2400" dirty="0"/>
              <a:t>И там, у той заиндевелой, у той священной </a:t>
            </a:r>
            <a:r>
              <a:rPr lang="ru-RU" sz="2400" dirty="0" smtClean="0"/>
              <a:t>высоты,</a:t>
            </a:r>
          </a:p>
          <a:p>
            <a:pPr marL="45720" indent="0">
              <a:buNone/>
            </a:pPr>
            <a:r>
              <a:rPr lang="ru-RU" sz="2400" dirty="0" smtClean="0"/>
              <a:t>Ты </a:t>
            </a:r>
            <a:r>
              <a:rPr lang="ru-RU" sz="2400" dirty="0"/>
              <a:t>на крыло метели белой положишь красные цветы.</a:t>
            </a:r>
          </a:p>
          <a:p>
            <a:pPr marL="45720" indent="0">
              <a:buNone/>
            </a:pPr>
            <a:r>
              <a:rPr lang="ru-RU" sz="2400" dirty="0"/>
              <a:t>И словно в первый раз заметишь,  каким он был, их ратный путь!</a:t>
            </a:r>
          </a:p>
          <a:p>
            <a:pPr marL="45720" indent="0">
              <a:buNone/>
            </a:pPr>
            <a:r>
              <a:rPr lang="ru-RU" sz="2400" dirty="0"/>
              <a:t>Февраль, февраль, солдатский месяц – пурга в лицо, снега по грудь.</a:t>
            </a:r>
          </a:p>
          <a:p>
            <a:pPr marL="45720" indent="0">
              <a:buNone/>
            </a:pPr>
            <a:r>
              <a:rPr lang="ru-RU" sz="2400" dirty="0"/>
              <a:t>Сто зим пройдёт. И сто метелиц. А мы пред ними всё в долгу.</a:t>
            </a:r>
          </a:p>
          <a:p>
            <a:pPr marL="45720" indent="0">
              <a:buNone/>
            </a:pPr>
            <a:r>
              <a:rPr lang="ru-RU" sz="2400" dirty="0"/>
              <a:t>Февраль, февраль. Солдатский месяц. Горят гвоздики на снегу.	</a:t>
            </a:r>
          </a:p>
          <a:p>
            <a:endParaRPr lang="ru-RU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5110658" cy="340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571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318" y="306805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57200" y="3933056"/>
            <a:ext cx="2242592" cy="21931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700338" cy="652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95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" y="188640"/>
            <a:ext cx="8729092" cy="655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818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" y="18047"/>
            <a:ext cx="9144291" cy="685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62072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215</TotalTime>
  <Words>106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Второе февраля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Asus</cp:lastModifiedBy>
  <cp:revision>14</cp:revision>
  <dcterms:created xsi:type="dcterms:W3CDTF">2020-02-01T07:57:25Z</dcterms:created>
  <dcterms:modified xsi:type="dcterms:W3CDTF">2023-02-20T09:40:20Z</dcterms:modified>
</cp:coreProperties>
</file>