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59A-F557-4C9B-818C-5FF6578B359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5D18-E51C-423D-BC35-516DF493D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59A-F557-4C9B-818C-5FF6578B359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5D18-E51C-423D-BC35-516DF493D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59A-F557-4C9B-818C-5FF6578B359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5D18-E51C-423D-BC35-516DF493D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59A-F557-4C9B-818C-5FF6578B359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5D18-E51C-423D-BC35-516DF493D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59A-F557-4C9B-818C-5FF6578B359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5D18-E51C-423D-BC35-516DF493D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59A-F557-4C9B-818C-5FF6578B359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5D18-E51C-423D-BC35-516DF493D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59A-F557-4C9B-818C-5FF6578B359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5D18-E51C-423D-BC35-516DF493D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59A-F557-4C9B-818C-5FF6578B359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5D18-E51C-423D-BC35-516DF493D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59A-F557-4C9B-818C-5FF6578B359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5D18-E51C-423D-BC35-516DF493D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59A-F557-4C9B-818C-5FF6578B359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5D18-E51C-423D-BC35-516DF493D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459A-F557-4C9B-818C-5FF6578B359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5D18-E51C-423D-BC35-516DF493D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0459A-F557-4C9B-818C-5FF6578B359A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A5D18-E51C-423D-BC35-516DF493DB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etsadclub.ru/igry/14-vospitatelu/teksty-konspektov-zanyatij/1172-konspekt-razvlecheniya-po-pdd-v-starshej-gruppe-my-peshehody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>
                <a:latin typeface="Times New Roman" pitchFamily="18" charset="0"/>
                <a:cs typeface="Times New Roman" pitchFamily="18" charset="0"/>
                <a:hlinkClick r:id="rId2"/>
              </a:rPr>
              <a:t>Конспект развлечения по ПДД в старшей группе «Мы - пешеходы»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178696" cy="4525963"/>
          </a:xfrm>
        </p:spPr>
        <p:txBody>
          <a:bodyPr/>
          <a:lstStyle/>
          <a:p>
            <a:r>
              <a:rPr lang="ru-RU" dirty="0" smtClean="0"/>
              <a:t>Подготовила воспитатель МАДОУ№3 «Колокольчик» Игонина И.А.</a:t>
            </a:r>
            <a:endParaRPr lang="ru-RU" dirty="0"/>
          </a:p>
        </p:txBody>
      </p:sp>
      <p:pic>
        <p:nvPicPr>
          <p:cNvPr id="1026" name="Picture 2" descr="C:\Users\ASUS\Desktop\аттестация\Новая папка (5)\DSC_028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rcRect t="-1" b="10835"/>
          <a:stretch/>
        </p:blipFill>
        <p:spPr bwMode="auto">
          <a:xfrm>
            <a:off x="539552" y="2492897"/>
            <a:ext cx="4474840" cy="2822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аттестация\Новая папка (5)\DSC_028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9956"/>
          <a:stretch/>
        </p:blipFill>
        <p:spPr bwMode="auto">
          <a:xfrm>
            <a:off x="467544" y="620689"/>
            <a:ext cx="7986034" cy="4762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аттестация\Новая папка (5)\DSC_028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10465"/>
          <a:stretch/>
        </p:blipFill>
        <p:spPr bwMode="auto">
          <a:xfrm>
            <a:off x="328778" y="1052736"/>
            <a:ext cx="8131653" cy="4822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SUS\Desktop\аттестация\Новая папка (5)\DSC_0305.JPG"/>
          <p:cNvPicPr>
            <a:picLocks noChangeAspect="1" noChangeArrowheads="1"/>
          </p:cNvPicPr>
          <p:nvPr/>
        </p:nvPicPr>
        <p:blipFill rotWithShape="1">
          <a:blip r:embed="rId2" cstate="print"/>
          <a:srcRect b="9991"/>
          <a:stretch/>
        </p:blipFill>
        <p:spPr bwMode="auto">
          <a:xfrm>
            <a:off x="0" y="400792"/>
            <a:ext cx="9144000" cy="545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аттестация\Новая папка (5)\DSC_03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9374"/>
          <a:stretch/>
        </p:blipFill>
        <p:spPr bwMode="auto">
          <a:xfrm>
            <a:off x="539552" y="764705"/>
            <a:ext cx="8094752" cy="4858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аттестация\Новая папка (5)\DSC_031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10290"/>
          <a:stretch/>
        </p:blipFill>
        <p:spPr bwMode="auto">
          <a:xfrm>
            <a:off x="683568" y="908721"/>
            <a:ext cx="7877316" cy="468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SUS\Desktop\аттестация\Новая папка (5)\DSC_0315.JPG"/>
          <p:cNvPicPr>
            <a:picLocks noChangeAspect="1" noChangeArrowheads="1"/>
          </p:cNvPicPr>
          <p:nvPr/>
        </p:nvPicPr>
        <p:blipFill rotWithShape="1">
          <a:blip r:embed="rId2" cstate="print"/>
          <a:srcRect b="9424"/>
          <a:stretch/>
        </p:blipFill>
        <p:spPr bwMode="auto">
          <a:xfrm>
            <a:off x="0" y="400792"/>
            <a:ext cx="9144000" cy="5485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23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Конспект развлечения по ПДД в старшей группе «Мы - пешеходы»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МДОУ Детский сад №3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развлечения по ПДД в старшей группе «Мы - пешеходы»  </dc:title>
  <dc:creator>ASUS</dc:creator>
  <cp:lastModifiedBy>Пользователь</cp:lastModifiedBy>
  <cp:revision>3</cp:revision>
  <dcterms:created xsi:type="dcterms:W3CDTF">2015-07-28T08:16:08Z</dcterms:created>
  <dcterms:modified xsi:type="dcterms:W3CDTF">2017-04-09T07:34:55Z</dcterms:modified>
</cp:coreProperties>
</file>