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66" r:id="rId4"/>
    <p:sldId id="260" r:id="rId5"/>
    <p:sldId id="262" r:id="rId6"/>
    <p:sldId id="264" r:id="rId7"/>
    <p:sldId id="263" r:id="rId8"/>
    <p:sldId id="265" r:id="rId9"/>
    <p:sldId id="268" r:id="rId10"/>
    <p:sldId id="271" r:id="rId11"/>
    <p:sldId id="275" r:id="rId12"/>
    <p:sldId id="276" r:id="rId13"/>
    <p:sldId id="270" r:id="rId14"/>
    <p:sldId id="272" r:id="rId15"/>
    <p:sldId id="267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613FB-7958-4DD8-AE4D-84ACC4719355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61BFF-D626-45BA-AC9B-36B726BF1FB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7142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театрализованной деятельности для развития дошкольников </a:t>
            </a:r>
            <a:endParaRPr lang="ru-RU" dirty="0"/>
          </a:p>
        </p:txBody>
      </p:sp>
      <p:pic>
        <p:nvPicPr>
          <p:cNvPr id="26626" name="Picture 2" descr="C:\Users\ASUS\Desktop\Новая папка\DSC0740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366764"/>
            <a:ext cx="4176713" cy="313253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pic>
        <p:nvPicPr>
          <p:cNvPr id="24578" name="Picture 2" descr="C:\Users\ASUS\Desktop\Новая папка\DSC07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Театрализованные игры занимают определенное место в системе работы ДОУ при соблюдении следующих условий: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четкое планирование и реализация театрализованной деятельности на всем продолжении образовательного процесса;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наличия  и развития представлений и интереса детей к различным видам театра;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наличия разнообразия костюмов и доступности художественного оформления спектаклей и инсценировок  по художественным произведениям (развивающая предметно-пространственная среда);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овладения детьми правилами и приемами того или иного вида театрализованной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взаимодействия педагогов со специалистами ДОУ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муз.рук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ст.воспит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.), родителями, социумом;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серьезного, эмоционально-положительного отношения педагога к играм детей в театр.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2413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Основными требованиями к организации театрализованных игр являются: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Содержательность и разнообразие тематики.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Постоянное, ежедневное включение театрализованных игр во все формы педагогического процесса.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Максимальная активность детей на этапах и подготовки, и проведения игр.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Сотрудничество детей друг с другом и с взрослыми на всех этапах организации театрализованной игры.</a:t>
            </a:r>
          </a:p>
          <a:p>
            <a:pPr lvl="0">
              <a:buFont typeface="Wingdings" pitchFamily="2" charset="2"/>
              <a:buChar char="v"/>
            </a:pPr>
            <a:r>
              <a:rPr lang="ru-RU" dirty="0" smtClean="0"/>
              <a:t>Последовательность и усложнение содержания тем и сюжетов, избранных для игр, соответствуют возрасту и умениям детей.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pic>
        <p:nvPicPr>
          <p:cNvPr id="25602" name="Picture 2" descr="C:\Users\ASUS\Desktop\Новая папка\DSC07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pic>
        <p:nvPicPr>
          <p:cNvPr id="23554" name="Picture 2" descr="C:\Users\ASUS\Desktop\Новая папка\DSC07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pic>
        <p:nvPicPr>
          <p:cNvPr id="22530" name="Picture 2" descr="C:\Users\ASUS\Desktop\театр с родителями\WP_20160318_15_19_34_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60778"/>
            <a:ext cx="8532440" cy="51364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51216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5" name="Рисунок 4" descr="file_143989221143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2492895"/>
            <a:ext cx="3960440" cy="3170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91264" cy="129614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принцип ФГОС дошкольного образования, отраженный в Стандарте звучит так 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1844824"/>
            <a:ext cx="6480720" cy="3600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«</a:t>
            </a:r>
            <a:r>
              <a:rPr lang="ru-RU" dirty="0"/>
              <a:t>Реализация 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ребёнка».</a:t>
            </a:r>
          </a:p>
          <a:p>
            <a:endParaRPr lang="ru-RU" dirty="0"/>
          </a:p>
        </p:txBody>
      </p:sp>
      <p:pic>
        <p:nvPicPr>
          <p:cNvPr id="7" name="Рисунок 6" descr="file_143989221143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228184" y="4696366"/>
            <a:ext cx="2699792" cy="216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pic>
        <p:nvPicPr>
          <p:cNvPr id="16386" name="Picture 2" descr="C:\Users\ASUS\Desktop\фото монитор\Новая папка (3)\DSC061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01026"/>
            <a:ext cx="8755414" cy="65569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r>
              <a:rPr lang="ru-RU" dirty="0" smtClean="0">
                <a:latin typeface="+mj-lt"/>
              </a:rPr>
              <a:t/>
            </a:r>
            <a:br>
              <a:rPr lang="ru-RU" dirty="0" smtClean="0">
                <a:latin typeface="+mj-lt"/>
              </a:rPr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395536" y="1916832"/>
            <a:ext cx="4536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положительных взаимоотношений между детьми в процессе совместной деятельности;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культуры познания взрослых и детей (эмоциональные состояния, личностные качества, оценка поступков 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воспитание у ребенка уважения к себе, сознательного отношения к своей деятельности;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развитие эмоций;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этически ценных способов общения в соответствии с нормами и правилами жизни в обществе.</a:t>
            </a:r>
            <a:endParaRPr lang="ru-RU" sz="2000" dirty="0"/>
          </a:p>
        </p:txBody>
      </p:sp>
      <p:pic>
        <p:nvPicPr>
          <p:cNvPr id="20482" name="Picture 2" descr="C:\Users\ASUS\Desktop\фото монитор\Новая папка (7)\DSC062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2622749"/>
            <a:ext cx="3538537" cy="265390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0"/>
            <a:ext cx="9205243" cy="6912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62068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5050904" cy="50405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   развитие разносторонних представлений о действительности (разные виды театра, профессии людей, создающих спектакль);</a:t>
            </a:r>
          </a:p>
          <a:p>
            <a:pPr>
              <a:buNone/>
            </a:pP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наблюдение за явлениями природы, поведением животных (для передачи символическими средствами в игре–драматизации);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обеспечение взаимосвязи конструирования с театрализованной игрой для развития динамических пространственных представлений;</a:t>
            </a:r>
          </a:p>
          <a:p>
            <a:pPr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развитие памяти, 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latin typeface="Times New Roman" pitchFamily="18" charset="0"/>
                <a:cs typeface="Times New Roman" pitchFamily="18" charset="0"/>
              </a:rPr>
            </a:br>
            <a:endParaRPr lang="ru-RU" sz="5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58" name="Picture 2" descr="C:\Users\ASUS\Desktop\фото монитор\Новая папка (5)\DSC062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06896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11560" y="836712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8003232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развитию монологической и диалогической речи;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обогащение словаря: образных выражений, сравнений, эпитетов, синонимов, антонимов и пр.;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овладение выразительными средствами общения: словесными (регулированием темпа, громкости, произнесения, интонации и др.) и невербальными (мимикой, пантомимикой, позами, жестами).</a:t>
            </a:r>
          </a:p>
          <a:p>
            <a:endParaRPr lang="ru-RU" dirty="0"/>
          </a:p>
        </p:txBody>
      </p:sp>
      <p:pic>
        <p:nvPicPr>
          <p:cNvPr id="18434" name="Picture 2" descr="C:\Users\ASUS\Desktop\фото монитор\Новая папка (4)\DSC057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2905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0"/>
            <a:ext cx="9205243" cy="6912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476673"/>
            <a:ext cx="86764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978896" cy="509024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к высокохудожественной литературе, музыке. фольклору;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воображения;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приобщение к совместной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дизайн-деятельности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моделированию элементов костюма, декораций, атрибутов;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создание выразительного художественного образа;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формирование элементарных представлений о видах искусства;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реализация самостоятельной творческой деятельности детей.</a:t>
            </a:r>
          </a:p>
          <a:p>
            <a:endParaRPr lang="ru-RU" sz="1800" dirty="0"/>
          </a:p>
        </p:txBody>
      </p:sp>
      <p:pic>
        <p:nvPicPr>
          <p:cNvPr id="17412" name="Picture 4" descr="C:\Users\ASUS\Desktop\фото монитор\Новая папка (4)\DSC057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288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54300"/>
            <a:ext cx="9205243" cy="6912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743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dirty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Физическое развитие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47484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согласование действий и сопровождающей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их речи;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умение воплощать в творческом движении настроение, характер и процесс развития образа;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выразительность исполнения основных видов движений;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развитие общей и мелкой моторики: координации движений, мелкой моторики руки, снятие мышечного напряжения, формирование правильной осанки.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1506" name="Picture 2" descr="C:\Users\ASUS\Desktop\фото монитор\Новая папка (4)\DSC057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412776"/>
            <a:ext cx="4224471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54300"/>
            <a:ext cx="9205243" cy="69123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276872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Театральная деятельность развивает воображение ребенка. Чтобы сыграть какую-либо роль, ребенку надо стать этим персонажем: включить свое воображение, представить себя этим героем.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Театральная деятельность развивает память ребенка и мышление. Роль надо запомнить, а она может быть и в стихах, и в прозе. А как произнести ту или иную фразу, где сделать жест? Это уже мышление.</a:t>
            </a:r>
          </a:p>
          <a:p>
            <a:pPr lvl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Театральная деятельность формирует эстетический вкус детей и воспитывает нравственно на художественной литературе, являющейся базой для театральной деятельности, раскрывает творческий потенциал ребенка.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Влияние театрализованной деятельности </a:t>
            </a:r>
            <a:br>
              <a:rPr lang="ru-RU" sz="3200" dirty="0" smtClean="0"/>
            </a:br>
            <a:r>
              <a:rPr lang="ru-RU" sz="3200" dirty="0" smtClean="0"/>
              <a:t>на развитие дошкольников</a:t>
            </a:r>
            <a:endParaRPr lang="ru-RU" sz="3200" dirty="0"/>
          </a:p>
        </p:txBody>
      </p:sp>
      <p:pic>
        <p:nvPicPr>
          <p:cNvPr id="8" name="Рисунок 7" descr="file_1439892211433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19761" y="764704"/>
            <a:ext cx="2124239" cy="1700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399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Актуальность театрализованной деятельности для развития дошкольников </vt:lpstr>
      <vt:lpstr>принцип ФГОС дошкольного образования, отраженный в Стандарте звучит так : </vt:lpstr>
      <vt:lpstr>Слайд 3</vt:lpstr>
      <vt:lpstr>  Социально-коммуникативное развитие  </vt:lpstr>
      <vt:lpstr>Познавательное развитие </vt:lpstr>
      <vt:lpstr>Речевое развитие </vt:lpstr>
      <vt:lpstr>Слайд 7</vt:lpstr>
      <vt:lpstr>Физическое развитие </vt:lpstr>
      <vt:lpstr>Влияние театрализованной деятельности  на развитие дошкольников</vt:lpstr>
      <vt:lpstr>Слайд 10</vt:lpstr>
      <vt:lpstr>Театрализованные игры занимают определенное место в системе работы ДОУ при соблюдении следующих условий:</vt:lpstr>
      <vt:lpstr>Основными требованиями к организации театрализованных игр являются: </vt:lpstr>
      <vt:lpstr>Слайд 13</vt:lpstr>
      <vt:lpstr>Слайд 14</vt:lpstr>
      <vt:lpstr>Слайд 15</vt:lpstr>
      <vt:lpstr>Спасибо за внимание</vt:lpstr>
    </vt:vector>
  </TitlesOfParts>
  <Company>МДОУ Детский сад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282</cp:revision>
  <dcterms:created xsi:type="dcterms:W3CDTF">2016-03-21T07:09:53Z</dcterms:created>
  <dcterms:modified xsi:type="dcterms:W3CDTF">2016-03-23T06:10:33Z</dcterms:modified>
</cp:coreProperties>
</file>